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2" r:id="rId2"/>
    <p:sldId id="303" r:id="rId3"/>
    <p:sldId id="301" r:id="rId4"/>
    <p:sldId id="308" r:id="rId5"/>
    <p:sldId id="309" r:id="rId6"/>
    <p:sldId id="307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A192D3"/>
    <a:srgbClr val="88ABAD"/>
    <a:srgbClr val="3E99B4"/>
    <a:srgbClr val="5D5BA0"/>
    <a:srgbClr val="F47C30"/>
    <a:srgbClr val="8ED0E6"/>
    <a:srgbClr val="EEEEEE"/>
    <a:srgbClr val="4D4949"/>
    <a:srgbClr val="43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1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0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826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42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94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081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734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463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22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72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58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6DCD-4700-455A-AD6D-3C42515F5C57}" type="datetimeFigureOut">
              <a:rPr lang="ko-KR" altLang="en-US" smtClean="0"/>
              <a:t>2018-01-21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357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603418" y="1126165"/>
            <a:ext cx="393035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prstClr val="white"/>
                </a:solidFill>
              </a:rPr>
              <a:t>언리얼</a:t>
            </a:r>
            <a:r>
              <a:rPr lang="ko-KR" altLang="en-US" sz="2000" dirty="0">
                <a:solidFill>
                  <a:prstClr val="white"/>
                </a:solidFill>
              </a:rPr>
              <a:t> 엔진을 이용한</a:t>
            </a:r>
            <a:endParaRPr lang="en-US" altLang="ko-KR" sz="2000" dirty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prstClr val="white"/>
                </a:solidFill>
              </a:rPr>
              <a:t>VR </a:t>
            </a:r>
            <a:r>
              <a:rPr lang="ko-KR" altLang="en-US" sz="2400" b="1" dirty="0">
                <a:solidFill>
                  <a:prstClr val="white"/>
                </a:solidFill>
              </a:rPr>
              <a:t>미니게임</a:t>
            </a:r>
            <a:br>
              <a:rPr lang="en-US" altLang="ko-KR" sz="2400" b="1" dirty="0">
                <a:solidFill>
                  <a:prstClr val="white"/>
                </a:solidFill>
              </a:rPr>
            </a:br>
            <a:r>
              <a:rPr lang="ko-KR" altLang="en-US" sz="1000" b="1" dirty="0">
                <a:solidFill>
                  <a:prstClr val="white">
                    <a:lumMod val="75000"/>
                  </a:prstClr>
                </a:solidFill>
              </a:rPr>
              <a:t>조선대학교 컴퓨터공학과</a:t>
            </a:r>
            <a:endParaRPr lang="en-US" altLang="ko-KR" sz="1000" b="1" dirty="0">
              <a:solidFill>
                <a:prstClr val="white">
                  <a:lumMod val="7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000" b="1" dirty="0">
                <a:solidFill>
                  <a:prstClr val="white">
                    <a:lumMod val="75000"/>
                  </a:prstClr>
                </a:solidFill>
              </a:rPr>
              <a:t>20124838 </a:t>
            </a:r>
            <a:r>
              <a:rPr lang="ko-KR" altLang="en-US" sz="1000" b="1" dirty="0">
                <a:solidFill>
                  <a:prstClr val="white">
                    <a:lumMod val="75000"/>
                  </a:prstClr>
                </a:solidFill>
              </a:rPr>
              <a:t>김주영</a:t>
            </a:r>
            <a:endParaRPr lang="en-US" altLang="ko-KR" sz="1000" b="1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602514" y="0"/>
            <a:ext cx="6589486" cy="6858000"/>
          </a:xfrm>
          <a:prstGeom prst="rect">
            <a:avLst/>
          </a:prstGeom>
          <a:solidFill>
            <a:srgbClr val="212121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양쪽 모서리가 둥근 사각형 2"/>
          <p:cNvSpPr/>
          <p:nvPr/>
        </p:nvSpPr>
        <p:spPr>
          <a:xfrm rot="16200000">
            <a:off x="4219122" y="3010600"/>
            <a:ext cx="2510971" cy="255815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양쪽 모서리가 둥근 사각형 22"/>
          <p:cNvSpPr/>
          <p:nvPr/>
        </p:nvSpPr>
        <p:spPr>
          <a:xfrm rot="16200000">
            <a:off x="5083260" y="4800764"/>
            <a:ext cx="782696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6053791" y="0"/>
            <a:ext cx="6138209" cy="6858000"/>
          </a:xfrm>
          <a:prstGeom prst="rect">
            <a:avLst/>
          </a:prstGeom>
          <a:solidFill>
            <a:srgbClr val="1B1B1B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499100" y="3110219"/>
            <a:ext cx="2755900" cy="368300"/>
          </a:xfrm>
          <a:custGeom>
            <a:avLst/>
            <a:gdLst>
              <a:gd name="connsiteX0" fmla="*/ 0 w 2755900"/>
              <a:gd name="connsiteY0" fmla="*/ 12700 h 368300"/>
              <a:gd name="connsiteX1" fmla="*/ 304800 w 2755900"/>
              <a:gd name="connsiteY1" fmla="*/ 368300 h 368300"/>
              <a:gd name="connsiteX2" fmla="*/ 571500 w 2755900"/>
              <a:gd name="connsiteY2" fmla="*/ 38100 h 368300"/>
              <a:gd name="connsiteX3" fmla="*/ 850900 w 2755900"/>
              <a:gd name="connsiteY3" fmla="*/ 368300 h 368300"/>
              <a:gd name="connsiteX4" fmla="*/ 1092200 w 2755900"/>
              <a:gd name="connsiteY4" fmla="*/ 76200 h 368300"/>
              <a:gd name="connsiteX5" fmla="*/ 1308100 w 2755900"/>
              <a:gd name="connsiteY5" fmla="*/ 368300 h 368300"/>
              <a:gd name="connsiteX6" fmla="*/ 1409700 w 2755900"/>
              <a:gd name="connsiteY6" fmla="*/ 152400 h 368300"/>
              <a:gd name="connsiteX7" fmla="*/ 1549400 w 2755900"/>
              <a:gd name="connsiteY7" fmla="*/ 292100 h 368300"/>
              <a:gd name="connsiteX8" fmla="*/ 1689100 w 2755900"/>
              <a:gd name="connsiteY8" fmla="*/ 215900 h 368300"/>
              <a:gd name="connsiteX9" fmla="*/ 1765300 w 2755900"/>
              <a:gd name="connsiteY9" fmla="*/ 292100 h 368300"/>
              <a:gd name="connsiteX10" fmla="*/ 1841500 w 2755900"/>
              <a:gd name="connsiteY10" fmla="*/ 127000 h 368300"/>
              <a:gd name="connsiteX11" fmla="*/ 2032000 w 2755900"/>
              <a:gd name="connsiteY11" fmla="*/ 215900 h 368300"/>
              <a:gd name="connsiteX12" fmla="*/ 2184400 w 2755900"/>
              <a:gd name="connsiteY12" fmla="*/ 0 h 368300"/>
              <a:gd name="connsiteX13" fmla="*/ 2552700 w 2755900"/>
              <a:gd name="connsiteY13" fmla="*/ 342900 h 368300"/>
              <a:gd name="connsiteX14" fmla="*/ 2755900 w 2755900"/>
              <a:gd name="connsiteY14" fmla="*/ 228600 h 368300"/>
              <a:gd name="connsiteX15" fmla="*/ 2755900 w 2755900"/>
              <a:gd name="connsiteY15" fmla="*/ 228600 h 368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55900" h="368300">
                <a:moveTo>
                  <a:pt x="0" y="12700"/>
                </a:moveTo>
                <a:lnTo>
                  <a:pt x="304800" y="368300"/>
                </a:lnTo>
                <a:lnTo>
                  <a:pt x="571500" y="38100"/>
                </a:lnTo>
                <a:lnTo>
                  <a:pt x="850900" y="368300"/>
                </a:lnTo>
                <a:lnTo>
                  <a:pt x="1092200" y="76200"/>
                </a:lnTo>
                <a:lnTo>
                  <a:pt x="1308100" y="368300"/>
                </a:lnTo>
                <a:lnTo>
                  <a:pt x="1409700" y="152400"/>
                </a:lnTo>
                <a:lnTo>
                  <a:pt x="1549400" y="292100"/>
                </a:lnTo>
                <a:lnTo>
                  <a:pt x="1689100" y="215900"/>
                </a:lnTo>
                <a:lnTo>
                  <a:pt x="1765300" y="292100"/>
                </a:lnTo>
                <a:lnTo>
                  <a:pt x="1841500" y="127000"/>
                </a:lnTo>
                <a:lnTo>
                  <a:pt x="2032000" y="215900"/>
                </a:lnTo>
                <a:lnTo>
                  <a:pt x="2184400" y="0"/>
                </a:lnTo>
                <a:lnTo>
                  <a:pt x="2552700" y="342900"/>
                </a:lnTo>
                <a:lnTo>
                  <a:pt x="2755900" y="228600"/>
                </a:lnTo>
                <a:lnTo>
                  <a:pt x="2755900" y="228600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510812" y="3104634"/>
            <a:ext cx="1082348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</a:rPr>
              <a:t>최종결과물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5524500" y="4685019"/>
            <a:ext cx="3327400" cy="638175"/>
          </a:xfrm>
          <a:custGeom>
            <a:avLst/>
            <a:gdLst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44700 w 3327400"/>
              <a:gd name="connsiteY13" fmla="*/ 33020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22792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31182 w 3327400"/>
              <a:gd name="connsiteY11" fmla="*/ 244475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31182 w 3327400"/>
              <a:gd name="connsiteY11" fmla="*/ 24447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31775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27400" h="638175">
                <a:moveTo>
                  <a:pt x="0" y="304800"/>
                </a:moveTo>
                <a:lnTo>
                  <a:pt x="228600" y="127000"/>
                </a:lnTo>
                <a:lnTo>
                  <a:pt x="419100" y="406400"/>
                </a:lnTo>
                <a:lnTo>
                  <a:pt x="647700" y="203200"/>
                </a:lnTo>
                <a:lnTo>
                  <a:pt x="889000" y="0"/>
                </a:lnTo>
                <a:lnTo>
                  <a:pt x="1054100" y="279400"/>
                </a:lnTo>
                <a:lnTo>
                  <a:pt x="1193800" y="88900"/>
                </a:lnTo>
                <a:lnTo>
                  <a:pt x="1332706" y="231775"/>
                </a:lnTo>
                <a:lnTo>
                  <a:pt x="1511300" y="406400"/>
                </a:lnTo>
                <a:lnTo>
                  <a:pt x="1587500" y="228600"/>
                </a:lnTo>
                <a:lnTo>
                  <a:pt x="1727200" y="431800"/>
                </a:lnTo>
                <a:lnTo>
                  <a:pt x="1816895" y="339725"/>
                </a:lnTo>
                <a:lnTo>
                  <a:pt x="1868487" y="638175"/>
                </a:lnTo>
                <a:lnTo>
                  <a:pt x="2032317" y="269717"/>
                </a:lnTo>
                <a:lnTo>
                  <a:pt x="2120900" y="139700"/>
                </a:lnTo>
                <a:lnTo>
                  <a:pt x="2260600" y="228600"/>
                </a:lnTo>
                <a:lnTo>
                  <a:pt x="3327400" y="231775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9122895" y="4685019"/>
            <a:ext cx="734496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err="1">
                <a:solidFill>
                  <a:schemeClr val="bg1"/>
                </a:solidFill>
              </a:rPr>
              <a:t>Github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539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9" grpId="0" animBg="1"/>
      <p:bldP spid="3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310B6BAE-EBDF-49F8-8509-A7EC9FAFBCF0}"/>
              </a:ext>
            </a:extLst>
          </p:cNvPr>
          <p:cNvSpPr/>
          <p:nvPr/>
        </p:nvSpPr>
        <p:spPr>
          <a:xfrm>
            <a:off x="895590" y="234844"/>
            <a:ext cx="4826185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</a:rPr>
              <a:t>프로젝트</a:t>
            </a:r>
            <a:r>
              <a:rPr lang="en-US" altLang="ko-KR" sz="2400" dirty="0">
                <a:solidFill>
                  <a:schemeClr val="bg1"/>
                </a:solidFill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</a:rPr>
              <a:t>최종 결과물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34A5724-B998-41DF-8FBC-7C31960B7FBF}"/>
              </a:ext>
            </a:extLst>
          </p:cNvPr>
          <p:cNvSpPr/>
          <p:nvPr/>
        </p:nvSpPr>
        <p:spPr>
          <a:xfrm>
            <a:off x="895590" y="880296"/>
            <a:ext cx="11158291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게임 선택 레벨 제작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9474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1058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미니게임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디펜스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01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063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1058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미니게임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풍선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02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653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1058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미니게임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색칠하기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03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692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/>
          <p:cNvSpPr/>
          <p:nvPr/>
        </p:nvSpPr>
        <p:spPr>
          <a:xfrm>
            <a:off x="895590" y="880296"/>
            <a:ext cx="11158291" cy="10962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게임 선택 레벨 제작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10B6BAE-EBDF-49F8-8509-A7EC9FAFBCF0}"/>
              </a:ext>
            </a:extLst>
          </p:cNvPr>
          <p:cNvSpPr/>
          <p:nvPr/>
        </p:nvSpPr>
        <p:spPr>
          <a:xfrm>
            <a:off x="895590" y="234844"/>
            <a:ext cx="4826185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프로젝트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lang="ko-KR" altLang="en-US" sz="24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진행상황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F2B641-3130-43E0-88C1-727CE0764A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94" y="1624057"/>
            <a:ext cx="4884256" cy="27473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21FA952-0C3F-4122-9058-AEBB325E25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735" y="3627690"/>
            <a:ext cx="4884256" cy="27473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C0265CB-6224-4D9B-A625-64395CCA991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735" y="522327"/>
            <a:ext cx="4884256" cy="27473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D1D8971-C061-47CC-AEE4-14360FCAA2B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972" y="4690714"/>
            <a:ext cx="3986803" cy="18377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3103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</TotalTime>
  <Words>29</Words>
  <Application>Microsoft Office PowerPoint</Application>
  <PresentationFormat>와이드스크린</PresentationFormat>
  <Paragraphs>18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김주영</cp:lastModifiedBy>
  <cp:revision>121</cp:revision>
  <dcterms:created xsi:type="dcterms:W3CDTF">2017-10-09T06:24:25Z</dcterms:created>
  <dcterms:modified xsi:type="dcterms:W3CDTF">2018-01-21T10:49:35Z</dcterms:modified>
</cp:coreProperties>
</file>

<file path=docProps/thumbnail.jpeg>
</file>